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40774-807D-470C-9B32-A9EA44E10AC8}" type="datetimeFigureOut">
              <a:rPr lang="de-CH" smtClean="0"/>
              <a:t>24.04.2013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C742F-2A18-4A21-882C-1CE075E669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9627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40774-807D-470C-9B32-A9EA44E10AC8}" type="datetimeFigureOut">
              <a:rPr lang="de-CH" smtClean="0"/>
              <a:t>24.04.2013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C742F-2A18-4A21-882C-1CE075E669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9352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40774-807D-470C-9B32-A9EA44E10AC8}" type="datetimeFigureOut">
              <a:rPr lang="de-CH" smtClean="0"/>
              <a:t>24.04.2013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C742F-2A18-4A21-882C-1CE075E669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781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40774-807D-470C-9B32-A9EA44E10AC8}" type="datetimeFigureOut">
              <a:rPr lang="de-CH" smtClean="0"/>
              <a:t>24.04.2013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C742F-2A18-4A21-882C-1CE075E669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54792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40774-807D-470C-9B32-A9EA44E10AC8}" type="datetimeFigureOut">
              <a:rPr lang="de-CH" smtClean="0"/>
              <a:t>24.04.2013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C742F-2A18-4A21-882C-1CE075E669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15642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40774-807D-470C-9B32-A9EA44E10AC8}" type="datetimeFigureOut">
              <a:rPr lang="de-CH" smtClean="0"/>
              <a:t>24.04.2013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C742F-2A18-4A21-882C-1CE075E669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72066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40774-807D-470C-9B32-A9EA44E10AC8}" type="datetimeFigureOut">
              <a:rPr lang="de-CH" smtClean="0"/>
              <a:t>24.04.2013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C742F-2A18-4A21-882C-1CE075E669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33836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40774-807D-470C-9B32-A9EA44E10AC8}" type="datetimeFigureOut">
              <a:rPr lang="de-CH" smtClean="0"/>
              <a:t>24.04.2013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C742F-2A18-4A21-882C-1CE075E669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52743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40774-807D-470C-9B32-A9EA44E10AC8}" type="datetimeFigureOut">
              <a:rPr lang="de-CH" smtClean="0"/>
              <a:t>24.04.2013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C742F-2A18-4A21-882C-1CE075E669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54442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40774-807D-470C-9B32-A9EA44E10AC8}" type="datetimeFigureOut">
              <a:rPr lang="de-CH" smtClean="0"/>
              <a:t>24.04.2013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C742F-2A18-4A21-882C-1CE075E669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8922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40774-807D-470C-9B32-A9EA44E10AC8}" type="datetimeFigureOut">
              <a:rPr lang="de-CH" smtClean="0"/>
              <a:t>24.04.2013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C742F-2A18-4A21-882C-1CE075E669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40931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40774-807D-470C-9B32-A9EA44E10AC8}" type="datetimeFigureOut">
              <a:rPr lang="de-CH" smtClean="0"/>
              <a:t>24.04.2013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C742F-2A18-4A21-882C-1CE075E6699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03610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051720" y="908720"/>
            <a:ext cx="1080120" cy="10081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Rechteck 4"/>
          <p:cNvSpPr/>
          <p:nvPr/>
        </p:nvSpPr>
        <p:spPr>
          <a:xfrm>
            <a:off x="3203848" y="908720"/>
            <a:ext cx="1080120" cy="100811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Rechteck 5"/>
          <p:cNvSpPr/>
          <p:nvPr/>
        </p:nvSpPr>
        <p:spPr>
          <a:xfrm>
            <a:off x="2051720" y="1988840"/>
            <a:ext cx="1080120" cy="10081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echteck 6"/>
          <p:cNvSpPr/>
          <p:nvPr/>
        </p:nvSpPr>
        <p:spPr>
          <a:xfrm>
            <a:off x="3203848" y="1988840"/>
            <a:ext cx="1080120" cy="100811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1822173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CM</dc:creator>
  <cp:lastModifiedBy>CM</cp:lastModifiedBy>
  <cp:revision>2</cp:revision>
  <dcterms:created xsi:type="dcterms:W3CDTF">2013-04-24T13:22:13Z</dcterms:created>
  <dcterms:modified xsi:type="dcterms:W3CDTF">2013-04-24T13:41:54Z</dcterms:modified>
</cp:coreProperties>
</file>